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7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5" autoAdjust="0"/>
    <p:restoredTop sz="94660"/>
  </p:normalViewPr>
  <p:slideViewPr>
    <p:cSldViewPr>
      <p:cViewPr>
        <p:scale>
          <a:sx n="70" d="100"/>
          <a:sy n="70" d="100"/>
        </p:scale>
        <p:origin x="9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42B07-3223-4446-8FE8-301EA0A0F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6970D-8B3E-4C4F-99FB-C26C9FCEE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F4EDCA-19E0-4906-9AD1-6D5E814F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8C18F-C030-4255-BB88-C9F714A3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339D5-36AE-4F84-94DB-7AC01D016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32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FE1BD-403A-4442-9C2B-E309E97F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E966DB-79DC-4C07-AC47-71C0F6D5E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1F1BB4-AEE0-4547-BCFD-9CAFBD53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43141C-B547-405B-A0E2-D6450CEB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872D2C-ACC2-4B79-9414-BEDB4867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6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0B1769-F15C-4238-9449-75CDA75D2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CBEB7F-D371-4959-B933-FD0CD9F42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F65F0-4CA9-48D6-AC73-C0A6E179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D2F75-CB2D-49F2-B76B-3D7D475C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E3F7EA-2DB9-4901-8E9A-8C144C61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79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2AFD2-414E-48F7-85D1-105F1FB8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5F3FD-B095-4F87-AB2E-917369AA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7FDAB-7EB7-4DAB-9C6D-30D62211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88FF67-8BEB-42DD-96A6-2E645FBE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0D32C-8CFB-4A76-B636-D256AD7D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491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F38ED-D1F9-4A14-AB3A-F204CE7E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89140-D5D6-467A-ADAA-5F12BD570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548E6F-0085-419C-9510-C6F82C53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5936A-3E30-426D-9F6B-84DF345F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253C9F-F080-4E89-82B5-C64F866F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88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B000B-6C64-4BB0-B75D-7ADF2F46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43A0D-D2B2-4C4D-BFC7-531CC353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C1CF9A-A62C-43FF-9A14-4928CA536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22A7AF-D422-49EC-A78F-ADC33DEE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7428F8-102C-42BB-95E4-6E24AE2A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C51DD1-9D44-4E8E-B696-9137E596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77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46DA-FE6E-48DF-8ECD-B5DFCBAF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AE655-9586-4D60-A4A6-B26AC4FA7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60FA1D-1741-447B-8F7A-CCA0E83F9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C0C2E-EA55-4C1C-8DE5-26221382C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AB2260-EEDF-4324-8465-826EF6426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693973-D5EC-4AF4-8947-5DCAAF97B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F969CB0-A98E-474A-ACE2-AE13BF9E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19719F-62EC-47F6-98E3-469C7044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002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817E6-DB25-4056-957B-2671BD26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4A8A1F-ACAF-4599-BB51-F34F3C8DA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DE5AEE-C12D-4470-9829-D6E704FF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A155B3-5E46-45F8-9E37-AC834BEA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7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CAB4BD-95CA-4232-A140-D69A891BA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FDAFFF-6E26-43D8-B18A-A18B3FDD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E72D29-ADDF-4CC1-8378-4A858475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0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B231B-25BF-480C-A562-A49BFC5C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64FC8-F187-4BB8-A350-3241D9F2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A99F5-547E-4795-8B21-0E8CEFA5B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6E6474-CECE-4326-839C-659ECA0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C9A677-C338-43E1-BA32-1B6B77F7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EAAF4F-E3DA-4853-ADE8-3D31F5BB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29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0DF5D-EAC7-44D1-B411-A12B1A6E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760711-2697-465A-BA16-B8EC91258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6B3FC0-B7F2-42E4-9C8D-AF5FAE79A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EF143B-370C-462F-AD60-37B2BFD7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BF5E0F-033B-455B-898C-12B54C26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6A476-A73C-4060-AC30-3254241F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25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AC6FD6-3CE4-40AC-913B-B2C5BD64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242A32-8BDA-45C4-B23B-2078BE771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CB118-A546-420E-92FB-555101667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C873-2B39-444D-9D1E-ABC781DE323D}" type="datetimeFigureOut">
              <a:rPr lang="es-CL" smtClean="0"/>
              <a:t>02-04-2020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8593E-05A1-43AE-8428-94778C351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A04F2-32AA-4E76-82B1-B526B179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5F83-CDDA-45B2-8ABB-3F81591B842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46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27328-B52F-4CE0-A0DF-619CC8C80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B58016-45DE-4071-8B57-EF4B3EAF4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>
            <a:extLst>
              <a:ext uri="{FF2B5EF4-FFF2-40B4-BE49-F238E27FC236}">
                <a16:creationId xmlns:a16="http://schemas.microsoft.com/office/drawing/2014/main" id="{A2BFC592-9F6F-4A4F-BED5-2466069E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5" name="Picture 2" descr="Resultado de imagen para NIÃOS LEYENDO">
            <a:extLst>
              <a:ext uri="{FF2B5EF4-FFF2-40B4-BE49-F238E27FC236}">
                <a16:creationId xmlns:a16="http://schemas.microsoft.com/office/drawing/2014/main" id="{38740CA8-4356-432C-94DA-33D89C2E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57" y="2060848"/>
            <a:ext cx="5328593" cy="40019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917BA3-A285-414C-A552-FDC60A627DD6}"/>
              </a:ext>
            </a:extLst>
          </p:cNvPr>
          <p:cNvSpPr txBox="1"/>
          <p:nvPr/>
        </p:nvSpPr>
        <p:spPr>
          <a:xfrm>
            <a:off x="2987824" y="1196752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Century" panose="02040604050505020304" pitchFamily="18" charset="0"/>
              </a:rPr>
              <a:t>Colegio de Santa María </a:t>
            </a:r>
          </a:p>
          <a:p>
            <a:pPr algn="ctr"/>
            <a:r>
              <a:rPr lang="es-MX" sz="1400" dirty="0">
                <a:latin typeface="Century" panose="02040604050505020304" pitchFamily="18" charset="0"/>
              </a:rPr>
              <a:t>Programa de Integración Escolar</a:t>
            </a:r>
          </a:p>
          <a:p>
            <a:pPr algn="ctr"/>
            <a:r>
              <a:rPr lang="es-MX" sz="1400" dirty="0">
                <a:latin typeface="Century" panose="02040604050505020304" pitchFamily="18" charset="0"/>
              </a:rPr>
              <a:t>Prekinder</a:t>
            </a:r>
            <a:endParaRPr lang="es-CL" sz="1400" dirty="0">
              <a:latin typeface="Century" panose="020406040505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92A2FE-1B4C-46AB-953F-C024EA1EC8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74" y="547555"/>
            <a:ext cx="705357" cy="7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Rectángulo">
            <a:extLst>
              <a:ext uri="{FF2B5EF4-FFF2-40B4-BE49-F238E27FC236}">
                <a16:creationId xmlns:a16="http://schemas.microsoft.com/office/drawing/2014/main" id="{75B5E0D6-8AD4-4307-AFA8-6DD9E0D6EA3A}"/>
              </a:ext>
            </a:extLst>
          </p:cNvPr>
          <p:cNvSpPr/>
          <p:nvPr/>
        </p:nvSpPr>
        <p:spPr>
          <a:xfrm>
            <a:off x="3203848" y="3255962"/>
            <a:ext cx="2847867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 w="11430"/>
                <a:latin typeface="Century" panose="02040604050505020304" pitchFamily="18" charset="0"/>
              </a:rPr>
              <a:t>Iniciación a la Lectura</a:t>
            </a:r>
          </a:p>
        </p:txBody>
      </p:sp>
    </p:spTree>
    <p:extLst>
      <p:ext uri="{BB962C8B-B14F-4D97-AF65-F5344CB8AC3E}">
        <p14:creationId xmlns:p14="http://schemas.microsoft.com/office/powerpoint/2010/main" val="379518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66529" y="896383"/>
            <a:ext cx="537645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¿Quién es Rosita?</a:t>
            </a:r>
          </a:p>
        </p:txBody>
      </p:sp>
      <p:pic>
        <p:nvPicPr>
          <p:cNvPr id="6" name="Picture 2" descr="Resultado de imagen para dibujo de hor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62" y="2737482"/>
            <a:ext cx="295232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19" y="2636912"/>
            <a:ext cx="23932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5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46339" y="717909"/>
            <a:ext cx="57229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¿Dónde sube todos los días Rosita?</a:t>
            </a:r>
          </a:p>
        </p:txBody>
      </p:sp>
      <p:pic>
        <p:nvPicPr>
          <p:cNvPr id="6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20" y="2825682"/>
            <a:ext cx="23932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4572000" y="3003044"/>
            <a:ext cx="30814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5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51620" y="826884"/>
            <a:ext cx="68407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cap="none" spc="0" dirty="0">
                <a:ln w="11430"/>
                <a:latin typeface="Century" panose="02040604050505020304" pitchFamily="18" charset="0"/>
              </a:rPr>
              <a:t>¿Qué saca la hormiguita del árbol?</a:t>
            </a:r>
          </a:p>
        </p:txBody>
      </p:sp>
      <p:pic>
        <p:nvPicPr>
          <p:cNvPr id="6" name="Picture 10" descr="Resultado de imagen para dibujo de manzan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3311"/>
          <a:stretch/>
        </p:blipFill>
        <p:spPr bwMode="auto">
          <a:xfrm>
            <a:off x="1619672" y="2996952"/>
            <a:ext cx="23360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esultado de imagen para dibujo de hoji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156947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0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44368" y="840296"/>
            <a:ext cx="488499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000" cap="none" spc="0" dirty="0">
                <a:ln w="11430"/>
                <a:latin typeface="Century" panose="02040604050505020304" pitchFamily="18" charset="0"/>
              </a:rPr>
              <a:t>¿En qué lugar duerme Rosita?</a:t>
            </a:r>
          </a:p>
        </p:txBody>
      </p:sp>
      <p:pic>
        <p:nvPicPr>
          <p:cNvPr id="5" name="Picture 8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8" y="2996952"/>
            <a:ext cx="23932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4586865" y="2996952"/>
            <a:ext cx="31534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9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80067" y="828915"/>
            <a:ext cx="538386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La gatita Carlota </a:t>
            </a:r>
            <a:endParaRPr lang="es-ES" sz="5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34374" y="1825625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dirty="0">
                <a:latin typeface="Century" panose="02040604050505020304" pitchFamily="18" charset="0"/>
              </a:rPr>
              <a:t>Por la mañana, la gatita Carlota juega con su pelota.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Por la tarde, se sube a los árboles para atrapar a las aves.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Por la noche, Carlota muy cansada duerme en el coche.  </a:t>
            </a:r>
          </a:p>
        </p:txBody>
      </p:sp>
    </p:spTree>
    <p:extLst>
      <p:ext uri="{BB962C8B-B14F-4D97-AF65-F5344CB8AC3E}">
        <p14:creationId xmlns:p14="http://schemas.microsoft.com/office/powerpoint/2010/main" val="147669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7681" y="850309"/>
            <a:ext cx="574863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¿Quién es Carlota?</a:t>
            </a:r>
          </a:p>
        </p:txBody>
      </p:sp>
      <p:pic>
        <p:nvPicPr>
          <p:cNvPr id="3074" name="Picture 2" descr="Resultado de imagen para dibujo de gat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64" y="2602145"/>
            <a:ext cx="22527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de a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12" y="2556425"/>
            <a:ext cx="27552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0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965341" y="729525"/>
            <a:ext cx="708877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¿A qué juega la gatita Carlota en la mañana?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 b="12038"/>
          <a:stretch/>
        </p:blipFill>
        <p:spPr bwMode="auto">
          <a:xfrm>
            <a:off x="1378978" y="3008852"/>
            <a:ext cx="27164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arboles dibuj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69" y="3008852"/>
            <a:ext cx="26294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626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0650" y="824658"/>
            <a:ext cx="611141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¿A qué lugar sube Carlota </a:t>
            </a:r>
            <a:r>
              <a:rPr lang="es-ES" sz="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en la tarde</a:t>
            </a:r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?</a:t>
            </a:r>
          </a:p>
        </p:txBody>
      </p:sp>
      <p:pic>
        <p:nvPicPr>
          <p:cNvPr id="7" name="Picture 4" descr="Resultado de imagen para arboles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33" y="3338950"/>
            <a:ext cx="26294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8" b="9083"/>
          <a:stretch/>
        </p:blipFill>
        <p:spPr bwMode="auto">
          <a:xfrm>
            <a:off x="4596358" y="3287158"/>
            <a:ext cx="297211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67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86872" y="832050"/>
            <a:ext cx="653576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¿Qué atrapa Carlota?</a:t>
            </a:r>
          </a:p>
        </p:txBody>
      </p:sp>
      <p:pic>
        <p:nvPicPr>
          <p:cNvPr id="6" name="Picture 4" descr="Resultado de imagen para dibujo de 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01" y="2492896"/>
            <a:ext cx="275525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72" y="2550046"/>
            <a:ext cx="28864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13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925597" y="764704"/>
            <a:ext cx="725831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¿Dónde duerme Carlota en la noche?</a:t>
            </a:r>
          </a:p>
        </p:txBody>
      </p:sp>
      <p:pic>
        <p:nvPicPr>
          <p:cNvPr id="7170" name="Picture 2" descr="Resultado de imagen para dibujo de coche 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1" y="2888336"/>
            <a:ext cx="230343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 b="12038"/>
          <a:stretch/>
        </p:blipFill>
        <p:spPr bwMode="auto">
          <a:xfrm>
            <a:off x="4932040" y="2888336"/>
            <a:ext cx="225436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9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1132293" y="1228397"/>
            <a:ext cx="68449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latin typeface="Century" panose="02040604050505020304" pitchFamily="18" charset="0"/>
              </a:rPr>
              <a:t>Estimada familia: </a:t>
            </a:r>
          </a:p>
          <a:p>
            <a:pPr algn="just"/>
            <a:endParaRPr lang="es-CL" sz="1000" dirty="0">
              <a:latin typeface="Century" panose="02040604050505020304" pitchFamily="18" charset="0"/>
            </a:endParaRPr>
          </a:p>
          <a:p>
            <a:pPr algn="just"/>
            <a:r>
              <a:rPr lang="es-CL" sz="2000" dirty="0">
                <a:latin typeface="Century" panose="02040604050505020304" pitchFamily="18" charset="0"/>
              </a:rPr>
              <a:t>Estas actividades no es necesario que las imprima; sin embargo, es importante que puedan repasarlas al menos día por medio durante esta semana.</a:t>
            </a:r>
          </a:p>
          <a:p>
            <a:pPr algn="just"/>
            <a:endParaRPr lang="es-CL" sz="1000" dirty="0">
              <a:latin typeface="Century" panose="02040604050505020304" pitchFamily="18" charset="0"/>
            </a:endParaRPr>
          </a:p>
          <a:p>
            <a:pPr algn="just"/>
            <a:r>
              <a:rPr lang="es-CL" sz="2000" dirty="0">
                <a:latin typeface="Century" panose="02040604050505020304" pitchFamily="18" charset="0"/>
              </a:rPr>
              <a:t>Es fundamental, que al momento de leerle a su hijo/hija esté atento a los dibujos que apoyan el texto; ya que, una vez que usted haya leído, repita la lectura para que cuando usted diga las palabras el niño/niña complete nombrando los dibujos que se presentan.</a:t>
            </a:r>
          </a:p>
          <a:p>
            <a:pPr algn="ctr"/>
            <a:endParaRPr lang="es-CL" sz="2000" dirty="0">
              <a:latin typeface="Century" panose="02040604050505020304" pitchFamily="18" charset="0"/>
            </a:endParaRPr>
          </a:p>
          <a:p>
            <a:pPr algn="ctr"/>
            <a:r>
              <a:rPr lang="es-CL" sz="2000" dirty="0">
                <a:latin typeface="Century" panose="02040604050505020304" pitchFamily="18" charset="0"/>
              </a:rPr>
              <a:t>Atte.</a:t>
            </a:r>
          </a:p>
          <a:p>
            <a:pPr algn="ctr"/>
            <a:r>
              <a:rPr lang="es-CL" sz="2000" dirty="0">
                <a:latin typeface="Century" panose="02040604050505020304" pitchFamily="18" charset="0"/>
              </a:rPr>
              <a:t>Macarena Riquelme V.</a:t>
            </a:r>
          </a:p>
          <a:p>
            <a:pPr algn="ctr"/>
            <a:r>
              <a:rPr lang="es-CL" sz="2000" dirty="0">
                <a:latin typeface="Century" panose="02040604050505020304" pitchFamily="18" charset="0"/>
              </a:rPr>
              <a:t>Fonoaudióloga</a:t>
            </a:r>
          </a:p>
        </p:txBody>
      </p:sp>
    </p:spTree>
    <p:extLst>
      <p:ext uri="{BB962C8B-B14F-4D97-AF65-F5344CB8AC3E}">
        <p14:creationId xmlns:p14="http://schemas.microsoft.com/office/powerpoint/2010/main" val="37289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04506" y="2189439"/>
            <a:ext cx="5900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Century" panose="02040604050505020304" pitchFamily="18" charset="0"/>
              </a:rPr>
              <a:t>Jorge es un           que le gusta 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jugar a la        con su  </a:t>
            </a:r>
          </a:p>
          <a:p>
            <a:r>
              <a:rPr lang="es-CL" sz="3200" dirty="0">
                <a:latin typeface="Century" panose="02040604050505020304" pitchFamily="18" charset="0"/>
              </a:rPr>
              <a:t>                      </a:t>
            </a:r>
          </a:p>
          <a:p>
            <a:r>
              <a:rPr lang="es-CL" sz="3200" dirty="0">
                <a:latin typeface="Century" panose="02040604050505020304" pitchFamily="18" charset="0"/>
              </a:rPr>
              <a:t>llamado Pitín. A Pitín le gusta 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comer             en su </a:t>
            </a:r>
          </a:p>
        </p:txBody>
      </p:sp>
      <p:pic>
        <p:nvPicPr>
          <p:cNvPr id="2052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220" y="1924487"/>
            <a:ext cx="942331" cy="9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dibujo de pel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19" y="3034721"/>
            <a:ext cx="788557" cy="7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5739834" y="2833827"/>
            <a:ext cx="1036521" cy="90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17574"/>
          <a:stretch/>
        </p:blipFill>
        <p:spPr bwMode="auto">
          <a:xfrm>
            <a:off x="3010679" y="5102245"/>
            <a:ext cx="1170298" cy="6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30" y="4729607"/>
            <a:ext cx="1223309" cy="12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90089" y="725945"/>
            <a:ext cx="398859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Jorge y Pitín</a:t>
            </a:r>
          </a:p>
        </p:txBody>
      </p:sp>
    </p:spTree>
    <p:extLst>
      <p:ext uri="{BB962C8B-B14F-4D97-AF65-F5344CB8AC3E}">
        <p14:creationId xmlns:p14="http://schemas.microsoft.com/office/powerpoint/2010/main" val="19924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84957" y="1439991"/>
            <a:ext cx="517408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¿Quién es </a:t>
            </a:r>
            <a:r>
              <a:rPr lang="es-ES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entury" panose="02040604050505020304" pitchFamily="18" charset="0"/>
              </a:rPr>
              <a:t>J</a:t>
            </a:r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orge?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367644" y="769572"/>
            <a:ext cx="6408712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200" dirty="0">
                <a:latin typeface="Century" panose="02040604050505020304" pitchFamily="18" charset="0"/>
              </a:rPr>
              <a:t>Actividad: Responde las siguientes preguntas. </a:t>
            </a:r>
          </a:p>
        </p:txBody>
      </p:sp>
      <p:pic>
        <p:nvPicPr>
          <p:cNvPr id="7" name="Picture 4" descr="Resultado de imagen para dibujo de niÃ±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4" y="2853551"/>
            <a:ext cx="26456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4848547" y="2861705"/>
            <a:ext cx="287276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35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73625" y="875081"/>
            <a:ext cx="47967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¿A qué le gusta jugar a Jorge?</a:t>
            </a:r>
          </a:p>
        </p:txBody>
      </p:sp>
      <p:pic>
        <p:nvPicPr>
          <p:cNvPr id="6" name="Picture 6" descr="Resultado de imagen para dibujo de pe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846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05" y="2988461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6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23429" y="1027907"/>
            <a:ext cx="5097141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¿Quién es </a:t>
            </a:r>
            <a:r>
              <a:rPr lang="es-ES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entury" panose="02040604050505020304" pitchFamily="18" charset="0"/>
              </a:rPr>
              <a:t>Pitín</a:t>
            </a:r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?</a:t>
            </a:r>
          </a:p>
        </p:txBody>
      </p:sp>
      <p:pic>
        <p:nvPicPr>
          <p:cNvPr id="6" name="Picture 8" descr="Resultado de imagen para dibujo per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t="8610" r="18932" b="10433"/>
          <a:stretch/>
        </p:blipFill>
        <p:spPr bwMode="auto">
          <a:xfrm>
            <a:off x="1370230" y="2723768"/>
            <a:ext cx="287244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dibujo de niÃ±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4" y="2723768"/>
            <a:ext cx="254814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53060" y="875081"/>
            <a:ext cx="44378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¿Qué le gusta comer a </a:t>
            </a:r>
            <a:r>
              <a:rPr lang="es-ES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entury" panose="02040604050505020304" pitchFamily="18" charset="0"/>
              </a:rPr>
              <a:t>Pitín</a:t>
            </a:r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?</a:t>
            </a:r>
          </a:p>
        </p:txBody>
      </p:sp>
      <p:pic>
        <p:nvPicPr>
          <p:cNvPr id="6" name="Picture 6" descr="Resultado de imagen para dibujo de pelo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00" y="3159018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17574"/>
          <a:stretch/>
        </p:blipFill>
        <p:spPr bwMode="auto">
          <a:xfrm>
            <a:off x="4852340" y="3020312"/>
            <a:ext cx="274077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7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640" y="806750"/>
            <a:ext cx="432071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¿En qué lugar come </a:t>
            </a:r>
            <a:r>
              <a:rPr lang="es-ES" sz="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entury" panose="02040604050505020304" pitchFamily="18" charset="0"/>
              </a:rPr>
              <a:t>Pitín</a:t>
            </a:r>
            <a:r>
              <a:rPr lang="es-ES" sz="5000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Century" panose="02040604050505020304" pitchFamily="18" charset="0"/>
              </a:rPr>
              <a:t>?</a:t>
            </a:r>
          </a:p>
        </p:txBody>
      </p:sp>
      <p:pic>
        <p:nvPicPr>
          <p:cNvPr id="7" name="Picture 12" descr="Resultado de imagen para dibujo casa de per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9" y="3050307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de c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50" y="3007059"/>
            <a:ext cx="284148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8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0" y="0"/>
            <a:ext cx="9178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36260" y="764704"/>
            <a:ext cx="653416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La hormiguita Rosita</a:t>
            </a:r>
            <a:endParaRPr lang="es-ES" sz="5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" panose="020406040505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1" y="1847411"/>
            <a:ext cx="66107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entury" panose="02040604050505020304" pitchFamily="18" charset="0"/>
              </a:rPr>
              <a:t>Rosita, es una           que todos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los días sube al            para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recoger         . La Hormiguita al </a:t>
            </a:r>
          </a:p>
          <a:p>
            <a:endParaRPr lang="es-CL" sz="3200" dirty="0">
              <a:latin typeface="Century" panose="02040604050505020304" pitchFamily="18" charset="0"/>
            </a:endParaRPr>
          </a:p>
          <a:p>
            <a:r>
              <a:rPr lang="es-CL" sz="3200" dirty="0">
                <a:latin typeface="Century" panose="02040604050505020304" pitchFamily="18" charset="0"/>
              </a:rPr>
              <a:t>estar tan cansada duerme en su </a:t>
            </a:r>
          </a:p>
          <a:p>
            <a:endParaRPr lang="es-CL" sz="2400" dirty="0">
              <a:latin typeface="Century" panose="02040604050505020304" pitchFamily="18" charset="0"/>
            </a:endParaRPr>
          </a:p>
          <a:p>
            <a:endParaRPr lang="es-CL" sz="2400" dirty="0"/>
          </a:p>
          <a:p>
            <a:endParaRPr lang="es-CL" sz="2400" dirty="0"/>
          </a:p>
        </p:txBody>
      </p:sp>
      <p:pic>
        <p:nvPicPr>
          <p:cNvPr id="5122" name="Picture 2" descr="Resultado de imagen para dibujo de hormi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504" y="1847411"/>
            <a:ext cx="1039672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38" y="2530799"/>
            <a:ext cx="1146628" cy="11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dibujo de manzan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r="13311"/>
          <a:stretch/>
        </p:blipFill>
        <p:spPr bwMode="auto">
          <a:xfrm>
            <a:off x="2795648" y="3551744"/>
            <a:ext cx="938983" cy="8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dibujo de cam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7009" r="7162" b="4924"/>
          <a:stretch/>
        </p:blipFill>
        <p:spPr bwMode="auto">
          <a:xfrm>
            <a:off x="1475656" y="5503509"/>
            <a:ext cx="1045071" cy="77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06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304</Words>
  <Application>Microsoft Office PowerPoint</Application>
  <PresentationFormat>Presentación en pantalla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javiera alvear</cp:lastModifiedBy>
  <cp:revision>24</cp:revision>
  <dcterms:created xsi:type="dcterms:W3CDTF">2019-03-10T19:49:39Z</dcterms:created>
  <dcterms:modified xsi:type="dcterms:W3CDTF">2020-04-02T05:54:53Z</dcterms:modified>
</cp:coreProperties>
</file>